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53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2" r:id="rId21"/>
    <p:sldId id="273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3" r:id="rId50"/>
    <p:sldId id="304" r:id="rId51"/>
    <p:sldId id="305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30" r:id="rId75"/>
    <p:sldId id="331" r:id="rId76"/>
    <p:sldId id="332" r:id="rId77"/>
    <p:sldId id="334" r:id="rId78"/>
    <p:sldId id="335" r:id="rId79"/>
    <p:sldId id="336" r:id="rId80"/>
    <p:sldId id="337" r:id="rId81"/>
    <p:sldId id="338" r:id="rId82"/>
    <p:sldId id="339" r:id="rId83"/>
    <p:sldId id="340" r:id="rId84"/>
    <p:sldId id="342" r:id="rId85"/>
    <p:sldId id="343" r:id="rId86"/>
    <p:sldId id="344" r:id="rId87"/>
    <p:sldId id="345" r:id="rId88"/>
    <p:sldId id="346" r:id="rId89"/>
    <p:sldId id="347" r:id="rId90"/>
    <p:sldId id="348" r:id="rId91"/>
    <p:sldId id="349" r:id="rId92"/>
    <p:sldId id="350" r:id="rId93"/>
    <p:sldId id="351" r:id="rId94"/>
    <p:sldId id="352" r:id="rId95"/>
    <p:sldId id="353" r:id="rId96"/>
    <p:sldId id="354" r:id="rId97"/>
    <p:sldId id="355" r:id="rId98"/>
    <p:sldId id="356" r:id="rId99"/>
    <p:sldId id="357" r:id="rId100"/>
    <p:sldId id="358" r:id="rId101"/>
    <p:sldId id="359" r:id="rId102"/>
    <p:sldId id="360" r:id="rId103"/>
    <p:sldId id="361" r:id="rId104"/>
    <p:sldId id="362" r:id="rId105"/>
    <p:sldId id="363" r:id="rId106"/>
    <p:sldId id="364" r:id="rId107"/>
    <p:sldId id="365" r:id="rId108"/>
    <p:sldId id="366" r:id="rId109"/>
    <p:sldId id="367" r:id="rId110"/>
    <p:sldId id="368" r:id="rId111"/>
    <p:sldId id="370" r:id="rId112"/>
    <p:sldId id="371" r:id="rId113"/>
    <p:sldId id="372" r:id="rId114"/>
    <p:sldId id="373" r:id="rId115"/>
    <p:sldId id="375" r:id="rId116"/>
    <p:sldId id="376" r:id="rId117"/>
    <p:sldId id="377" r:id="rId118"/>
    <p:sldId id="378" r:id="rId119"/>
    <p:sldId id="379" r:id="rId120"/>
    <p:sldId id="380" r:id="rId121"/>
    <p:sldId id="381" r:id="rId122"/>
    <p:sldId id="382" r:id="rId123"/>
    <p:sldId id="383" r:id="rId124"/>
    <p:sldId id="384" r:id="rId125"/>
    <p:sldId id="385" r:id="rId126"/>
    <p:sldId id="386" r:id="rId127"/>
    <p:sldId id="387" r:id="rId128"/>
    <p:sldId id="537" r:id="rId129"/>
    <p:sldId id="412" r:id="rId130"/>
    <p:sldId id="413" r:id="rId131"/>
    <p:sldId id="414" r:id="rId132"/>
    <p:sldId id="415" r:id="rId133"/>
    <p:sldId id="416" r:id="rId134"/>
    <p:sldId id="417" r:id="rId135"/>
    <p:sldId id="418" r:id="rId136"/>
    <p:sldId id="419" r:id="rId137"/>
    <p:sldId id="420" r:id="rId138"/>
    <p:sldId id="421" r:id="rId139"/>
    <p:sldId id="422" r:id="rId140"/>
    <p:sldId id="423" r:id="rId141"/>
    <p:sldId id="424" r:id="rId142"/>
    <p:sldId id="425" r:id="rId143"/>
    <p:sldId id="426" r:id="rId144"/>
    <p:sldId id="427" r:id="rId145"/>
    <p:sldId id="428" r:id="rId146"/>
    <p:sldId id="429" r:id="rId147"/>
    <p:sldId id="430" r:id="rId148"/>
    <p:sldId id="431" r:id="rId149"/>
    <p:sldId id="432" r:id="rId150"/>
    <p:sldId id="433" r:id="rId151"/>
    <p:sldId id="434" r:id="rId152"/>
    <p:sldId id="435" r:id="rId153"/>
    <p:sldId id="436" r:id="rId154"/>
    <p:sldId id="437" r:id="rId155"/>
    <p:sldId id="438" r:id="rId156"/>
    <p:sldId id="439" r:id="rId157"/>
    <p:sldId id="440" r:id="rId158"/>
    <p:sldId id="441" r:id="rId159"/>
    <p:sldId id="442" r:id="rId160"/>
    <p:sldId id="443" r:id="rId161"/>
    <p:sldId id="444" r:id="rId162"/>
    <p:sldId id="445" r:id="rId163"/>
    <p:sldId id="446" r:id="rId164"/>
    <p:sldId id="447" r:id="rId165"/>
    <p:sldId id="539" r:id="rId166"/>
    <p:sldId id="449" r:id="rId167"/>
    <p:sldId id="450" r:id="rId168"/>
    <p:sldId id="451" r:id="rId169"/>
    <p:sldId id="452" r:id="rId170"/>
    <p:sldId id="453" r:id="rId171"/>
    <p:sldId id="454" r:id="rId172"/>
    <p:sldId id="455" r:id="rId173"/>
    <p:sldId id="456" r:id="rId174"/>
    <p:sldId id="457" r:id="rId175"/>
    <p:sldId id="458" r:id="rId176"/>
    <p:sldId id="459" r:id="rId177"/>
    <p:sldId id="460" r:id="rId178"/>
    <p:sldId id="461" r:id="rId179"/>
    <p:sldId id="462" r:id="rId180"/>
    <p:sldId id="463" r:id="rId181"/>
    <p:sldId id="464" r:id="rId182"/>
    <p:sldId id="465" r:id="rId183"/>
    <p:sldId id="466" r:id="rId184"/>
    <p:sldId id="467" r:id="rId185"/>
    <p:sldId id="468" r:id="rId186"/>
    <p:sldId id="469" r:id="rId187"/>
    <p:sldId id="470" r:id="rId188"/>
    <p:sldId id="471" r:id="rId189"/>
    <p:sldId id="472" r:id="rId190"/>
    <p:sldId id="473" r:id="rId191"/>
    <p:sldId id="474" r:id="rId192"/>
    <p:sldId id="475" r:id="rId193"/>
    <p:sldId id="476" r:id="rId194"/>
    <p:sldId id="477" r:id="rId195"/>
    <p:sldId id="478" r:id="rId196"/>
    <p:sldId id="479" r:id="rId197"/>
    <p:sldId id="480" r:id="rId198"/>
    <p:sldId id="481" r:id="rId199"/>
    <p:sldId id="482" r:id="rId200"/>
    <p:sldId id="483" r:id="rId201"/>
    <p:sldId id="484" r:id="rId202"/>
    <p:sldId id="485" r:id="rId203"/>
    <p:sldId id="486" r:id="rId204"/>
    <p:sldId id="487" r:id="rId205"/>
    <p:sldId id="488" r:id="rId206"/>
    <p:sldId id="489" r:id="rId207"/>
    <p:sldId id="490" r:id="rId208"/>
    <p:sldId id="491" r:id="rId209"/>
    <p:sldId id="492" r:id="rId210"/>
    <p:sldId id="493" r:id="rId211"/>
    <p:sldId id="494" r:id="rId212"/>
    <p:sldId id="495" r:id="rId213"/>
    <p:sldId id="496" r:id="rId214"/>
    <p:sldId id="497" r:id="rId215"/>
    <p:sldId id="498" r:id="rId216"/>
    <p:sldId id="538" r:id="rId217"/>
    <p:sldId id="499" r:id="rId218"/>
    <p:sldId id="500" r:id="rId219"/>
    <p:sldId id="501" r:id="rId220"/>
    <p:sldId id="502" r:id="rId221"/>
    <p:sldId id="503" r:id="rId222"/>
    <p:sldId id="504" r:id="rId223"/>
    <p:sldId id="505" r:id="rId224"/>
    <p:sldId id="506" r:id="rId225"/>
    <p:sldId id="507" r:id="rId226"/>
    <p:sldId id="508" r:id="rId227"/>
    <p:sldId id="509" r:id="rId228"/>
    <p:sldId id="510" r:id="rId229"/>
    <p:sldId id="511" r:id="rId230"/>
    <p:sldId id="512" r:id="rId231"/>
    <p:sldId id="513" r:id="rId232"/>
    <p:sldId id="514" r:id="rId233"/>
    <p:sldId id="515" r:id="rId234"/>
    <p:sldId id="516" r:id="rId235"/>
    <p:sldId id="517" r:id="rId236"/>
    <p:sldId id="518" r:id="rId237"/>
    <p:sldId id="519" r:id="rId238"/>
    <p:sldId id="520" r:id="rId239"/>
    <p:sldId id="521" r:id="rId240"/>
    <p:sldId id="522" r:id="rId241"/>
    <p:sldId id="523" r:id="rId242"/>
    <p:sldId id="524" r:id="rId243"/>
    <p:sldId id="525" r:id="rId244"/>
    <p:sldId id="526" r:id="rId245"/>
    <p:sldId id="527" r:id="rId246"/>
    <p:sldId id="528" r:id="rId247"/>
    <p:sldId id="529" r:id="rId248"/>
    <p:sldId id="530" r:id="rId249"/>
    <p:sldId id="531" r:id="rId250"/>
    <p:sldId id="532" r:id="rId251"/>
    <p:sldId id="534" r:id="rId252"/>
  </p:sldIdLst>
  <p:sldSz cx="5321300" cy="75565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 autoAdjust="0"/>
    <p:restoredTop sz="94622" autoAdjust="0"/>
  </p:normalViewPr>
  <p:slideViewPr>
    <p:cSldViewPr>
      <p:cViewPr varScale="1">
        <p:scale>
          <a:sx n="99" d="100"/>
          <a:sy n="99" d="100"/>
        </p:scale>
        <p:origin x="318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63" Type="http://schemas.openxmlformats.org/officeDocument/2006/relationships/slide" Target="slides/slide58.xml"/><Relationship Id="rId84" Type="http://schemas.openxmlformats.org/officeDocument/2006/relationships/slide" Target="slides/slide79.xml"/><Relationship Id="rId138" Type="http://schemas.openxmlformats.org/officeDocument/2006/relationships/slide" Target="slides/slide133.xml"/><Relationship Id="rId159" Type="http://schemas.openxmlformats.org/officeDocument/2006/relationships/slide" Target="slides/slide154.xml"/><Relationship Id="rId170" Type="http://schemas.openxmlformats.org/officeDocument/2006/relationships/slide" Target="slides/slide165.xml"/><Relationship Id="rId191" Type="http://schemas.openxmlformats.org/officeDocument/2006/relationships/slide" Target="slides/slide186.xml"/><Relationship Id="rId205" Type="http://schemas.openxmlformats.org/officeDocument/2006/relationships/slide" Target="slides/slide200.xml"/><Relationship Id="rId226" Type="http://schemas.openxmlformats.org/officeDocument/2006/relationships/slide" Target="slides/slide221.xml"/><Relationship Id="rId247" Type="http://schemas.openxmlformats.org/officeDocument/2006/relationships/slide" Target="slides/slide242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53" Type="http://schemas.openxmlformats.org/officeDocument/2006/relationships/slide" Target="slides/slide48.xml"/><Relationship Id="rId74" Type="http://schemas.openxmlformats.org/officeDocument/2006/relationships/slide" Target="slides/slide69.xml"/><Relationship Id="rId128" Type="http://schemas.openxmlformats.org/officeDocument/2006/relationships/slide" Target="slides/slide123.xml"/><Relationship Id="rId149" Type="http://schemas.openxmlformats.org/officeDocument/2006/relationships/slide" Target="slides/slide144.xml"/><Relationship Id="rId5" Type="http://schemas.openxmlformats.org/officeDocument/2006/relationships/slideMaster" Target="slideMasters/slideMaster1.xml"/><Relationship Id="rId95" Type="http://schemas.openxmlformats.org/officeDocument/2006/relationships/slide" Target="slides/slide90.xml"/><Relationship Id="rId160" Type="http://schemas.openxmlformats.org/officeDocument/2006/relationships/slide" Target="slides/slide155.xml"/><Relationship Id="rId181" Type="http://schemas.openxmlformats.org/officeDocument/2006/relationships/slide" Target="slides/slide176.xml"/><Relationship Id="rId216" Type="http://schemas.openxmlformats.org/officeDocument/2006/relationships/slide" Target="slides/slide211.xml"/><Relationship Id="rId237" Type="http://schemas.openxmlformats.org/officeDocument/2006/relationships/slide" Target="slides/slide232.xml"/><Relationship Id="rId22" Type="http://schemas.openxmlformats.org/officeDocument/2006/relationships/slide" Target="slides/slide17.xml"/><Relationship Id="rId43" Type="http://schemas.openxmlformats.org/officeDocument/2006/relationships/slide" Target="slides/slide38.xml"/><Relationship Id="rId64" Type="http://schemas.openxmlformats.org/officeDocument/2006/relationships/slide" Target="slides/slide59.xml"/><Relationship Id="rId118" Type="http://schemas.openxmlformats.org/officeDocument/2006/relationships/slide" Target="slides/slide113.xml"/><Relationship Id="rId139" Type="http://schemas.openxmlformats.org/officeDocument/2006/relationships/slide" Target="slides/slide134.xml"/><Relationship Id="rId85" Type="http://schemas.openxmlformats.org/officeDocument/2006/relationships/slide" Target="slides/slide80.xml"/><Relationship Id="rId150" Type="http://schemas.openxmlformats.org/officeDocument/2006/relationships/slide" Target="slides/slide145.xml"/><Relationship Id="rId171" Type="http://schemas.openxmlformats.org/officeDocument/2006/relationships/slide" Target="slides/slide166.xml"/><Relationship Id="rId192" Type="http://schemas.openxmlformats.org/officeDocument/2006/relationships/slide" Target="slides/slide187.xml"/><Relationship Id="rId206" Type="http://schemas.openxmlformats.org/officeDocument/2006/relationships/slide" Target="slides/slide201.xml"/><Relationship Id="rId227" Type="http://schemas.openxmlformats.org/officeDocument/2006/relationships/slide" Target="slides/slide222.xml"/><Relationship Id="rId248" Type="http://schemas.openxmlformats.org/officeDocument/2006/relationships/slide" Target="slides/slide243.xml"/><Relationship Id="rId12" Type="http://schemas.openxmlformats.org/officeDocument/2006/relationships/slide" Target="slides/slide7.xml"/><Relationship Id="rId33" Type="http://schemas.openxmlformats.org/officeDocument/2006/relationships/slide" Target="slides/slide28.xml"/><Relationship Id="rId108" Type="http://schemas.openxmlformats.org/officeDocument/2006/relationships/slide" Target="slides/slide103.xml"/><Relationship Id="rId129" Type="http://schemas.openxmlformats.org/officeDocument/2006/relationships/slide" Target="slides/slide124.xml"/><Relationship Id="rId54" Type="http://schemas.openxmlformats.org/officeDocument/2006/relationships/slide" Target="slides/slide49.xml"/><Relationship Id="rId75" Type="http://schemas.openxmlformats.org/officeDocument/2006/relationships/slide" Target="slides/slide70.xml"/><Relationship Id="rId96" Type="http://schemas.openxmlformats.org/officeDocument/2006/relationships/slide" Target="slides/slide91.xml"/><Relationship Id="rId140" Type="http://schemas.openxmlformats.org/officeDocument/2006/relationships/slide" Target="slides/slide135.xml"/><Relationship Id="rId161" Type="http://schemas.openxmlformats.org/officeDocument/2006/relationships/slide" Target="slides/slide156.xml"/><Relationship Id="rId182" Type="http://schemas.openxmlformats.org/officeDocument/2006/relationships/slide" Target="slides/slide177.xml"/><Relationship Id="rId217" Type="http://schemas.openxmlformats.org/officeDocument/2006/relationships/slide" Target="slides/slide212.xml"/><Relationship Id="rId6" Type="http://schemas.openxmlformats.org/officeDocument/2006/relationships/slide" Target="slides/slide1.xml"/><Relationship Id="rId238" Type="http://schemas.openxmlformats.org/officeDocument/2006/relationships/slide" Target="slides/slide233.xml"/><Relationship Id="rId23" Type="http://schemas.openxmlformats.org/officeDocument/2006/relationships/slide" Target="slides/slide18.xml"/><Relationship Id="rId119" Type="http://schemas.openxmlformats.org/officeDocument/2006/relationships/slide" Target="slides/slide114.xml"/><Relationship Id="rId44" Type="http://schemas.openxmlformats.org/officeDocument/2006/relationships/slide" Target="slides/slide39.xml"/><Relationship Id="rId65" Type="http://schemas.openxmlformats.org/officeDocument/2006/relationships/slide" Target="slides/slide60.xml"/><Relationship Id="rId86" Type="http://schemas.openxmlformats.org/officeDocument/2006/relationships/slide" Target="slides/slide81.xml"/><Relationship Id="rId130" Type="http://schemas.openxmlformats.org/officeDocument/2006/relationships/slide" Target="slides/slide125.xml"/><Relationship Id="rId151" Type="http://schemas.openxmlformats.org/officeDocument/2006/relationships/slide" Target="slides/slide146.xml"/><Relationship Id="rId172" Type="http://schemas.openxmlformats.org/officeDocument/2006/relationships/slide" Target="slides/slide167.xml"/><Relationship Id="rId193" Type="http://schemas.openxmlformats.org/officeDocument/2006/relationships/slide" Target="slides/slide188.xml"/><Relationship Id="rId207" Type="http://schemas.openxmlformats.org/officeDocument/2006/relationships/slide" Target="slides/slide202.xml"/><Relationship Id="rId228" Type="http://schemas.openxmlformats.org/officeDocument/2006/relationships/slide" Target="slides/slide223.xml"/><Relationship Id="rId249" Type="http://schemas.openxmlformats.org/officeDocument/2006/relationships/slide" Target="slides/slide244.xml"/><Relationship Id="rId13" Type="http://schemas.openxmlformats.org/officeDocument/2006/relationships/slide" Target="slides/slide8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20" Type="http://schemas.openxmlformats.org/officeDocument/2006/relationships/slide" Target="slides/slide115.xml"/><Relationship Id="rId141" Type="http://schemas.openxmlformats.org/officeDocument/2006/relationships/slide" Target="slides/slide136.xml"/><Relationship Id="rId7" Type="http://schemas.openxmlformats.org/officeDocument/2006/relationships/slide" Target="slides/slide2.xml"/><Relationship Id="rId162" Type="http://schemas.openxmlformats.org/officeDocument/2006/relationships/slide" Target="slides/slide157.xml"/><Relationship Id="rId183" Type="http://schemas.openxmlformats.org/officeDocument/2006/relationships/slide" Target="slides/slide178.xml"/><Relationship Id="rId218" Type="http://schemas.openxmlformats.org/officeDocument/2006/relationships/slide" Target="slides/slide213.xml"/><Relationship Id="rId239" Type="http://schemas.openxmlformats.org/officeDocument/2006/relationships/slide" Target="slides/slide234.xml"/><Relationship Id="rId250" Type="http://schemas.openxmlformats.org/officeDocument/2006/relationships/slide" Target="slides/slide245.xml"/><Relationship Id="rId24" Type="http://schemas.openxmlformats.org/officeDocument/2006/relationships/slide" Target="slides/slide19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31" Type="http://schemas.openxmlformats.org/officeDocument/2006/relationships/slide" Target="slides/slide126.xml"/><Relationship Id="rId152" Type="http://schemas.openxmlformats.org/officeDocument/2006/relationships/slide" Target="slides/slide147.xml"/><Relationship Id="rId173" Type="http://schemas.openxmlformats.org/officeDocument/2006/relationships/slide" Target="slides/slide168.xml"/><Relationship Id="rId194" Type="http://schemas.openxmlformats.org/officeDocument/2006/relationships/slide" Target="slides/slide189.xml"/><Relationship Id="rId208" Type="http://schemas.openxmlformats.org/officeDocument/2006/relationships/slide" Target="slides/slide203.xml"/><Relationship Id="rId229" Type="http://schemas.openxmlformats.org/officeDocument/2006/relationships/slide" Target="slides/slide224.xml"/><Relationship Id="rId240" Type="http://schemas.openxmlformats.org/officeDocument/2006/relationships/slide" Target="slides/slide235.xml"/><Relationship Id="rId14" Type="http://schemas.openxmlformats.org/officeDocument/2006/relationships/slide" Target="slides/slide9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8" Type="http://schemas.openxmlformats.org/officeDocument/2006/relationships/slide" Target="slides/slide3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142" Type="http://schemas.openxmlformats.org/officeDocument/2006/relationships/slide" Target="slides/slide137.xml"/><Relationship Id="rId163" Type="http://schemas.openxmlformats.org/officeDocument/2006/relationships/slide" Target="slides/slide158.xml"/><Relationship Id="rId184" Type="http://schemas.openxmlformats.org/officeDocument/2006/relationships/slide" Target="slides/slide179.xml"/><Relationship Id="rId219" Type="http://schemas.openxmlformats.org/officeDocument/2006/relationships/slide" Target="slides/slide214.xml"/><Relationship Id="rId230" Type="http://schemas.openxmlformats.org/officeDocument/2006/relationships/slide" Target="slides/slide225.xml"/><Relationship Id="rId251" Type="http://schemas.openxmlformats.org/officeDocument/2006/relationships/slide" Target="slides/slide246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32" Type="http://schemas.openxmlformats.org/officeDocument/2006/relationships/slide" Target="slides/slide127.xml"/><Relationship Id="rId153" Type="http://schemas.openxmlformats.org/officeDocument/2006/relationships/slide" Target="slides/slide148.xml"/><Relationship Id="rId174" Type="http://schemas.openxmlformats.org/officeDocument/2006/relationships/slide" Target="slides/slide169.xml"/><Relationship Id="rId195" Type="http://schemas.openxmlformats.org/officeDocument/2006/relationships/slide" Target="slides/slide190.xml"/><Relationship Id="rId209" Type="http://schemas.openxmlformats.org/officeDocument/2006/relationships/slide" Target="slides/slide204.xml"/><Relationship Id="rId220" Type="http://schemas.openxmlformats.org/officeDocument/2006/relationships/slide" Target="slides/slide215.xml"/><Relationship Id="rId241" Type="http://schemas.openxmlformats.org/officeDocument/2006/relationships/slide" Target="slides/slide236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78" Type="http://schemas.openxmlformats.org/officeDocument/2006/relationships/slide" Target="slides/slide73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slide" Target="slides/slide117.xml"/><Relationship Id="rId143" Type="http://schemas.openxmlformats.org/officeDocument/2006/relationships/slide" Target="slides/slide138.xml"/><Relationship Id="rId164" Type="http://schemas.openxmlformats.org/officeDocument/2006/relationships/slide" Target="slides/slide159.xml"/><Relationship Id="rId185" Type="http://schemas.openxmlformats.org/officeDocument/2006/relationships/slide" Target="slides/slide180.xml"/><Relationship Id="rId9" Type="http://schemas.openxmlformats.org/officeDocument/2006/relationships/slide" Target="slides/slide4.xml"/><Relationship Id="rId210" Type="http://schemas.openxmlformats.org/officeDocument/2006/relationships/slide" Target="slides/slide205.xml"/><Relationship Id="rId26" Type="http://schemas.openxmlformats.org/officeDocument/2006/relationships/slide" Target="slides/slide21.xml"/><Relationship Id="rId231" Type="http://schemas.openxmlformats.org/officeDocument/2006/relationships/slide" Target="slides/slide226.xml"/><Relationship Id="rId252" Type="http://schemas.openxmlformats.org/officeDocument/2006/relationships/slide" Target="slides/slide247.xml"/><Relationship Id="rId47" Type="http://schemas.openxmlformats.org/officeDocument/2006/relationships/slide" Target="slides/slide42.xml"/><Relationship Id="rId68" Type="http://schemas.openxmlformats.org/officeDocument/2006/relationships/slide" Target="slides/slide63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33" Type="http://schemas.openxmlformats.org/officeDocument/2006/relationships/slide" Target="slides/slide128.xml"/><Relationship Id="rId154" Type="http://schemas.openxmlformats.org/officeDocument/2006/relationships/slide" Target="slides/slide149.xml"/><Relationship Id="rId175" Type="http://schemas.openxmlformats.org/officeDocument/2006/relationships/slide" Target="slides/slide170.xml"/><Relationship Id="rId196" Type="http://schemas.openxmlformats.org/officeDocument/2006/relationships/slide" Target="slides/slide191.xml"/><Relationship Id="rId200" Type="http://schemas.openxmlformats.org/officeDocument/2006/relationships/slide" Target="slides/slide195.xml"/><Relationship Id="rId16" Type="http://schemas.openxmlformats.org/officeDocument/2006/relationships/slide" Target="slides/slide11.xml"/><Relationship Id="rId221" Type="http://schemas.openxmlformats.org/officeDocument/2006/relationships/slide" Target="slides/slide216.xml"/><Relationship Id="rId242" Type="http://schemas.openxmlformats.org/officeDocument/2006/relationships/slide" Target="slides/slide237.xml"/><Relationship Id="rId37" Type="http://schemas.openxmlformats.org/officeDocument/2006/relationships/slide" Target="slides/slide32.xml"/><Relationship Id="rId58" Type="http://schemas.openxmlformats.org/officeDocument/2006/relationships/slide" Target="slides/slide53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slide" Target="slides/slide118.xml"/><Relationship Id="rId144" Type="http://schemas.openxmlformats.org/officeDocument/2006/relationships/slide" Target="slides/slide139.xml"/><Relationship Id="rId90" Type="http://schemas.openxmlformats.org/officeDocument/2006/relationships/slide" Target="slides/slide85.xml"/><Relationship Id="rId165" Type="http://schemas.openxmlformats.org/officeDocument/2006/relationships/slide" Target="slides/slide160.xml"/><Relationship Id="rId186" Type="http://schemas.openxmlformats.org/officeDocument/2006/relationships/slide" Target="slides/slide181.xml"/><Relationship Id="rId211" Type="http://schemas.openxmlformats.org/officeDocument/2006/relationships/slide" Target="slides/slide206.xml"/><Relationship Id="rId232" Type="http://schemas.openxmlformats.org/officeDocument/2006/relationships/slide" Target="slides/slide227.xml"/><Relationship Id="rId253" Type="http://schemas.openxmlformats.org/officeDocument/2006/relationships/notesMaster" Target="notesMasters/notesMaster1.xml"/><Relationship Id="rId27" Type="http://schemas.openxmlformats.org/officeDocument/2006/relationships/slide" Target="slides/slide22.xml"/><Relationship Id="rId48" Type="http://schemas.openxmlformats.org/officeDocument/2006/relationships/slide" Target="slides/slide43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34" Type="http://schemas.openxmlformats.org/officeDocument/2006/relationships/slide" Target="slides/slide129.xml"/><Relationship Id="rId80" Type="http://schemas.openxmlformats.org/officeDocument/2006/relationships/slide" Target="slides/slide75.xml"/><Relationship Id="rId155" Type="http://schemas.openxmlformats.org/officeDocument/2006/relationships/slide" Target="slides/slide150.xml"/><Relationship Id="rId176" Type="http://schemas.openxmlformats.org/officeDocument/2006/relationships/slide" Target="slides/slide171.xml"/><Relationship Id="rId197" Type="http://schemas.openxmlformats.org/officeDocument/2006/relationships/slide" Target="slides/slide192.xml"/><Relationship Id="rId201" Type="http://schemas.openxmlformats.org/officeDocument/2006/relationships/slide" Target="slides/slide196.xml"/><Relationship Id="rId222" Type="http://schemas.openxmlformats.org/officeDocument/2006/relationships/slide" Target="slides/slide217.xml"/><Relationship Id="rId243" Type="http://schemas.openxmlformats.org/officeDocument/2006/relationships/slide" Target="slides/slide238.xml"/><Relationship Id="rId17" Type="http://schemas.openxmlformats.org/officeDocument/2006/relationships/slide" Target="slides/slide12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24" Type="http://schemas.openxmlformats.org/officeDocument/2006/relationships/slide" Target="slides/slide119.xml"/><Relationship Id="rId70" Type="http://schemas.openxmlformats.org/officeDocument/2006/relationships/slide" Target="slides/slide65.xml"/><Relationship Id="rId91" Type="http://schemas.openxmlformats.org/officeDocument/2006/relationships/slide" Target="slides/slide86.xml"/><Relationship Id="rId145" Type="http://schemas.openxmlformats.org/officeDocument/2006/relationships/slide" Target="slides/slide140.xml"/><Relationship Id="rId166" Type="http://schemas.openxmlformats.org/officeDocument/2006/relationships/slide" Target="slides/slide161.xml"/><Relationship Id="rId187" Type="http://schemas.openxmlformats.org/officeDocument/2006/relationships/slide" Target="slides/slide182.xml"/><Relationship Id="rId1" Type="http://schemas.openxmlformats.org/officeDocument/2006/relationships/customXml" Target="../customXml/item1.xml"/><Relationship Id="rId212" Type="http://schemas.openxmlformats.org/officeDocument/2006/relationships/slide" Target="slides/slide207.xml"/><Relationship Id="rId233" Type="http://schemas.openxmlformats.org/officeDocument/2006/relationships/slide" Target="slides/slide228.xml"/><Relationship Id="rId254" Type="http://schemas.openxmlformats.org/officeDocument/2006/relationships/presProps" Target="presProps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60" Type="http://schemas.openxmlformats.org/officeDocument/2006/relationships/slide" Target="slides/slide55.xml"/><Relationship Id="rId81" Type="http://schemas.openxmlformats.org/officeDocument/2006/relationships/slide" Target="slides/slide76.xml"/><Relationship Id="rId135" Type="http://schemas.openxmlformats.org/officeDocument/2006/relationships/slide" Target="slides/slide130.xml"/><Relationship Id="rId156" Type="http://schemas.openxmlformats.org/officeDocument/2006/relationships/slide" Target="slides/slide151.xml"/><Relationship Id="rId177" Type="http://schemas.openxmlformats.org/officeDocument/2006/relationships/slide" Target="slides/slide172.xml"/><Relationship Id="rId198" Type="http://schemas.openxmlformats.org/officeDocument/2006/relationships/slide" Target="slides/slide193.xml"/><Relationship Id="rId202" Type="http://schemas.openxmlformats.org/officeDocument/2006/relationships/slide" Target="slides/slide197.xml"/><Relationship Id="rId223" Type="http://schemas.openxmlformats.org/officeDocument/2006/relationships/slide" Target="slides/slide218.xml"/><Relationship Id="rId244" Type="http://schemas.openxmlformats.org/officeDocument/2006/relationships/slide" Target="slides/slide239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50" Type="http://schemas.openxmlformats.org/officeDocument/2006/relationships/slide" Target="slides/slide45.xml"/><Relationship Id="rId104" Type="http://schemas.openxmlformats.org/officeDocument/2006/relationships/slide" Target="slides/slide99.xml"/><Relationship Id="rId125" Type="http://schemas.openxmlformats.org/officeDocument/2006/relationships/slide" Target="slides/slide120.xml"/><Relationship Id="rId146" Type="http://schemas.openxmlformats.org/officeDocument/2006/relationships/slide" Target="slides/slide141.xml"/><Relationship Id="rId167" Type="http://schemas.openxmlformats.org/officeDocument/2006/relationships/slide" Target="slides/slide162.xml"/><Relationship Id="rId188" Type="http://schemas.openxmlformats.org/officeDocument/2006/relationships/slide" Target="slides/slide183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13" Type="http://schemas.openxmlformats.org/officeDocument/2006/relationships/slide" Target="slides/slide208.xml"/><Relationship Id="rId234" Type="http://schemas.openxmlformats.org/officeDocument/2006/relationships/slide" Target="slides/slide229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55" Type="http://schemas.openxmlformats.org/officeDocument/2006/relationships/viewProps" Target="viewProps.xml"/><Relationship Id="rId40" Type="http://schemas.openxmlformats.org/officeDocument/2006/relationships/slide" Target="slides/slide35.xml"/><Relationship Id="rId115" Type="http://schemas.openxmlformats.org/officeDocument/2006/relationships/slide" Target="slides/slide110.xml"/><Relationship Id="rId136" Type="http://schemas.openxmlformats.org/officeDocument/2006/relationships/slide" Target="slides/slide131.xml"/><Relationship Id="rId157" Type="http://schemas.openxmlformats.org/officeDocument/2006/relationships/slide" Target="slides/slide152.xml"/><Relationship Id="rId178" Type="http://schemas.openxmlformats.org/officeDocument/2006/relationships/slide" Target="slides/slide173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9" Type="http://schemas.openxmlformats.org/officeDocument/2006/relationships/slide" Target="slides/slide194.xml"/><Relationship Id="rId203" Type="http://schemas.openxmlformats.org/officeDocument/2006/relationships/slide" Target="slides/slide198.xml"/><Relationship Id="rId19" Type="http://schemas.openxmlformats.org/officeDocument/2006/relationships/slide" Target="slides/slide14.xml"/><Relationship Id="rId224" Type="http://schemas.openxmlformats.org/officeDocument/2006/relationships/slide" Target="slides/slide219.xml"/><Relationship Id="rId245" Type="http://schemas.openxmlformats.org/officeDocument/2006/relationships/slide" Target="slides/slide240.xml"/><Relationship Id="rId30" Type="http://schemas.openxmlformats.org/officeDocument/2006/relationships/slide" Target="slides/slide25.xml"/><Relationship Id="rId105" Type="http://schemas.openxmlformats.org/officeDocument/2006/relationships/slide" Target="slides/slide100.xml"/><Relationship Id="rId126" Type="http://schemas.openxmlformats.org/officeDocument/2006/relationships/slide" Target="slides/slide121.xml"/><Relationship Id="rId147" Type="http://schemas.openxmlformats.org/officeDocument/2006/relationships/slide" Target="slides/slide142.xml"/><Relationship Id="rId168" Type="http://schemas.openxmlformats.org/officeDocument/2006/relationships/slide" Target="slides/slide16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189" Type="http://schemas.openxmlformats.org/officeDocument/2006/relationships/slide" Target="slides/slide184.xml"/><Relationship Id="rId3" Type="http://schemas.openxmlformats.org/officeDocument/2006/relationships/customXml" Target="../customXml/item3.xml"/><Relationship Id="rId214" Type="http://schemas.openxmlformats.org/officeDocument/2006/relationships/slide" Target="slides/slide209.xml"/><Relationship Id="rId235" Type="http://schemas.openxmlformats.org/officeDocument/2006/relationships/slide" Target="slides/slide230.xml"/><Relationship Id="rId256" Type="http://schemas.openxmlformats.org/officeDocument/2006/relationships/theme" Target="theme/theme1.xml"/><Relationship Id="rId116" Type="http://schemas.openxmlformats.org/officeDocument/2006/relationships/slide" Target="slides/slide111.xml"/><Relationship Id="rId137" Type="http://schemas.openxmlformats.org/officeDocument/2006/relationships/slide" Target="slides/slide132.xml"/><Relationship Id="rId158" Type="http://schemas.openxmlformats.org/officeDocument/2006/relationships/slide" Target="slides/slide153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179" Type="http://schemas.openxmlformats.org/officeDocument/2006/relationships/slide" Target="slides/slide174.xml"/><Relationship Id="rId190" Type="http://schemas.openxmlformats.org/officeDocument/2006/relationships/slide" Target="slides/slide185.xml"/><Relationship Id="rId204" Type="http://schemas.openxmlformats.org/officeDocument/2006/relationships/slide" Target="slides/slide199.xml"/><Relationship Id="rId225" Type="http://schemas.openxmlformats.org/officeDocument/2006/relationships/slide" Target="slides/slide220.xml"/><Relationship Id="rId246" Type="http://schemas.openxmlformats.org/officeDocument/2006/relationships/slide" Target="slides/slide241.xml"/><Relationship Id="rId106" Type="http://schemas.openxmlformats.org/officeDocument/2006/relationships/slide" Target="slides/slide101.xml"/><Relationship Id="rId127" Type="http://schemas.openxmlformats.org/officeDocument/2006/relationships/slide" Target="slides/slide12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94" Type="http://schemas.openxmlformats.org/officeDocument/2006/relationships/slide" Target="slides/slide89.xml"/><Relationship Id="rId148" Type="http://schemas.openxmlformats.org/officeDocument/2006/relationships/slide" Target="slides/slide143.xml"/><Relationship Id="rId169" Type="http://schemas.openxmlformats.org/officeDocument/2006/relationships/slide" Target="slides/slide164.xml"/><Relationship Id="rId4" Type="http://schemas.openxmlformats.org/officeDocument/2006/relationships/customXml" Target="../customXml/item4.xml"/><Relationship Id="rId180" Type="http://schemas.openxmlformats.org/officeDocument/2006/relationships/slide" Target="slides/slide175.xml"/><Relationship Id="rId215" Type="http://schemas.openxmlformats.org/officeDocument/2006/relationships/slide" Target="slides/slide210.xml"/><Relationship Id="rId236" Type="http://schemas.openxmlformats.org/officeDocument/2006/relationships/slide" Target="slides/slide231.xml"/><Relationship Id="rId25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691C76-1941-4484-89C9-A464ADBD548A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089150" y="744538"/>
            <a:ext cx="261937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E3E31-4510-499B-8BCF-719F497E2D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7592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E3E31-4510-499B-8BCF-719F497E2D81}" type="slidenum">
              <a:rPr lang="ru-RU" smtClean="0"/>
              <a:pPr/>
              <a:t>124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4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25.jpeg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eg"/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eg"/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7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7.xml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jpeg"/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7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7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7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7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7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jpeg"/><Relationship Id="rId1" Type="http://schemas.openxmlformats.org/officeDocument/2006/relationships/slideLayout" Target="../slideLayouts/slideLayout7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7.xml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jpeg"/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7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7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jpeg"/><Relationship Id="rId1" Type="http://schemas.openxmlformats.org/officeDocument/2006/relationships/slideLayout" Target="../slideLayouts/slideLayout7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2773"/>
          <a:stretch>
            <a:fillRect/>
          </a:stretch>
        </p:blipFill>
        <p:spPr>
          <a:xfrm>
            <a:off x="0" y="1720850"/>
            <a:ext cx="5321300" cy="58356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10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100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101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102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103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104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105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106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107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108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109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11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110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111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112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113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114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115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116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117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118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4790"/>
          <a:stretch>
            <a:fillRect/>
          </a:stretch>
        </p:blipFill>
        <p:spPr>
          <a:xfrm>
            <a:off x="0" y="1873250"/>
            <a:ext cx="5321300" cy="56832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119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12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 </a:t>
            </a:r>
            <a:r>
              <a:rPr lang="ru-RU" altLang="ru-RU" sz="1000" dirty="0" smtClean="0">
                <a:latin typeface="Arial" charset="0"/>
              </a:rPr>
              <a:t>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120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121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122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4790"/>
          <a:stretch>
            <a:fillRect/>
          </a:stretch>
        </p:blipFill>
        <p:spPr>
          <a:xfrm>
            <a:off x="0" y="1873250"/>
            <a:ext cx="5321300" cy="56832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123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 descr="C:\Users\ASachkova\Desktop\Untitled.jpg"/>
          <p:cNvPicPr>
            <a:picLocks noChangeAspect="1" noChangeArrowheads="1"/>
          </p:cNvPicPr>
          <p:nvPr/>
        </p:nvPicPr>
        <p:blipFill>
          <a:blip r:embed="rId4" cstate="print"/>
          <a:srcRect t="6417" r="18402"/>
          <a:stretch>
            <a:fillRect/>
          </a:stretch>
        </p:blipFill>
        <p:spPr bwMode="auto">
          <a:xfrm>
            <a:off x="69850" y="968022"/>
            <a:ext cx="4038600" cy="6544028"/>
          </a:xfrm>
          <a:prstGeom prst="rect">
            <a:avLst/>
          </a:prstGeom>
          <a:noFill/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498850" y="84892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124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</a:t>
            </a:r>
            <a:r>
              <a:rPr lang="ru-RU" altLang="ru-RU" sz="1000" dirty="0">
                <a:latin typeface="Times New Roman" pitchFamily="18" charset="0"/>
                <a:cs typeface="Times New Roman" pitchFamily="18" charset="0"/>
              </a:rPr>
              <a:t>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>
                <a:latin typeface="Arial" charset="0"/>
              </a:rPr>
              <a:t> </a:t>
            </a:r>
            <a:r>
              <a:rPr lang="ru-RU" alt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28.10.2020 № 15</a:t>
            </a: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498850" y="800497"/>
            <a:ext cx="182245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 8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решению Совета 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24.06.2009 № 1288</a:t>
            </a:r>
          </a:p>
          <a:p>
            <a:pPr defTabSz="1012825"/>
            <a:endParaRPr lang="ru-RU" alt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-311150" y="273050"/>
          <a:ext cx="4114801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1" name="Document" r:id="rId5" imgW="4259621" imgH="705731" progId="Word.Document.8">
                  <p:embed/>
                </p:oleObj>
              </mc:Choice>
              <mc:Fallback>
                <p:oleObj name="Document" r:id="rId5" imgW="4259621" imgH="705731" progId="Word.Document.8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11150" y="273050"/>
                        <a:ext cx="4114801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1979974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 descr="C:\Users\ASachkova\Desktop\Схемы ПЗЗ\00_ 1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Sachkova\Desktop\После ПС\КУРТ\00_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814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Sachkova\Desktop\После ПС\КУРТ\00_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3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35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13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 descr="C:\Users\ASachkova\Desktop\Схемы ПЗЗ\00_ 1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" descr="C:\Users\ASachkova\Desktop\Схемы ПЗЗ\00_ 1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 descr="C:\Users\ASachkova\Desktop\Схемы ПЗЗ\00_ 1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 descr="C:\Users\ASachkova\Desktop\Схемы ПЗЗ\00_ 1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326113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5" name="Picture 3" descr="C:\Users\ASachkova\Desktop\Схемы ПЗЗ\00_ 1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Sachkova\Desktop\КУРТ коррект\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1" name="Picture 3" descr="C:\Users\ASachkova\Desktop\КУРТ коррект\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 descr="C:\Users\ASachkova\Desktop\КУРТ коррект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326113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 descr="C:\Users\ASachkova\Desktop\КУРТ коррект\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326113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14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 descr="C:\Users\ASachkova\Desktop\КУРТ коррект\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326113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 descr="C:\Users\ASachkova\Desktop\КУРТ коррект\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 descr="C:\Users\ASachkova\Desktop\КУРТ коррект\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3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 descr="C:\Users\ASachkova\Desktop\КУРТ коррект\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814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 descr="C:\Users\ASachkova\Desktop\КУРТ коррект\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813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 descr="C:\Users\ASachkova\Desktop\КУРТ коррект\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 descr="C:\Users\ASachkova\Desktop\КУРТ коррект\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326113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C:\Users\ASachkova\Desktop\КУРТ коррект\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 descr="C:\Users\ASachkova\Desktop\КУРТ коррект\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1300" cy="75496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 descr="C:\Users\ASachkova\Desktop\КУРТ коррект\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15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 descr="C:\Users\ASachkova\Desktop\КУРТ коррект\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 descr="C:\Users\ASachkova\Desktop\КУРТ коррект\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326113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 descr="C:\Users\ASachkova\Desktop\КУРТ коррект\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3" cy="75564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 descr="C:\Users\ASachkova\Desktop\КУРТ коррект\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 descr="C:\Users\ASachkova\Desktop\КУРТ коррект\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814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 descr="C:\Users\ASachkova\Desktop\КУРТ коррект\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 descr="C:\Users\ASachkova\Desktop\КУРТ коррект\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814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 descr="C:\Users\ASachkova\Desktop\КУРТ коррект\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 descr="C:\Users\ASachkova\Desktop\КУРТ коррект\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3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 descr="C:\Users\ASachkova\Desktop\КУРТ коррект\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326113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5798"/>
          <a:stretch>
            <a:fillRect/>
          </a:stretch>
        </p:blipFill>
        <p:spPr>
          <a:xfrm>
            <a:off x="0" y="1949450"/>
            <a:ext cx="5321300" cy="56070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16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2" descr="C:\Users\ASachkova\Desktop\КУРТ коррект\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2" descr="C:\Users\ASachkova\Desktop\КУРТ коррект\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17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18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5798"/>
          <a:stretch>
            <a:fillRect/>
          </a:stretch>
        </p:blipFill>
        <p:spPr>
          <a:xfrm>
            <a:off x="0" y="1949450"/>
            <a:ext cx="5321300" cy="56070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19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3782"/>
          <a:stretch>
            <a:fillRect/>
          </a:stretch>
        </p:blipFill>
        <p:spPr>
          <a:xfrm>
            <a:off x="0" y="1797050"/>
            <a:ext cx="5321300" cy="57594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2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20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21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 </a:t>
            </a:r>
            <a:r>
              <a:rPr lang="ru-RU" altLang="ru-RU" sz="1000" dirty="0" smtClean="0">
                <a:latin typeface="Arial" charset="0"/>
              </a:rPr>
              <a:t>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750"/>
            <a:ext cx="5321300" cy="754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775220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22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23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24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25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26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 </a:t>
            </a:r>
            <a:r>
              <a:rPr lang="ru-RU" altLang="ru-RU" sz="1000" dirty="0" smtClean="0">
                <a:latin typeface="Arial" charset="0"/>
              </a:rPr>
              <a:t>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27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9832"/>
          <a:stretch>
            <a:fillRect/>
          </a:stretch>
        </p:blipFill>
        <p:spPr>
          <a:xfrm>
            <a:off x="0" y="2254250"/>
            <a:ext cx="5321300" cy="53022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28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9832"/>
          <a:stretch>
            <a:fillRect/>
          </a:stretch>
        </p:blipFill>
        <p:spPr>
          <a:xfrm>
            <a:off x="0" y="2254250"/>
            <a:ext cx="5321300" cy="53022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29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3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9832"/>
          <a:stretch>
            <a:fillRect/>
          </a:stretch>
        </p:blipFill>
        <p:spPr>
          <a:xfrm>
            <a:off x="0" y="2254250"/>
            <a:ext cx="5321300" cy="53022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30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9832"/>
          <a:stretch>
            <a:fillRect/>
          </a:stretch>
        </p:blipFill>
        <p:spPr>
          <a:xfrm>
            <a:off x="0" y="2254250"/>
            <a:ext cx="5321300" cy="53022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31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9832"/>
          <a:stretch>
            <a:fillRect/>
          </a:stretch>
        </p:blipFill>
        <p:spPr>
          <a:xfrm>
            <a:off x="0" y="2254250"/>
            <a:ext cx="5321300" cy="53022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32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33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34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35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36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9832"/>
          <a:stretch>
            <a:fillRect/>
          </a:stretch>
        </p:blipFill>
        <p:spPr>
          <a:xfrm>
            <a:off x="0" y="2254250"/>
            <a:ext cx="5321300" cy="53022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37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9832"/>
          <a:stretch>
            <a:fillRect/>
          </a:stretch>
        </p:blipFill>
        <p:spPr>
          <a:xfrm>
            <a:off x="0" y="2254250"/>
            <a:ext cx="5321300" cy="53022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38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39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30840"/>
          <a:stretch>
            <a:fillRect/>
          </a:stretch>
        </p:blipFill>
        <p:spPr>
          <a:xfrm>
            <a:off x="0" y="2330450"/>
            <a:ext cx="5321300" cy="52260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4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30840"/>
          <a:stretch>
            <a:fillRect/>
          </a:stretch>
        </p:blipFill>
        <p:spPr>
          <a:xfrm>
            <a:off x="0" y="2330450"/>
            <a:ext cx="5321300" cy="52260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40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9832"/>
          <a:stretch>
            <a:fillRect/>
          </a:stretch>
        </p:blipFill>
        <p:spPr>
          <a:xfrm>
            <a:off x="0" y="2254250"/>
            <a:ext cx="5321300" cy="53022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41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42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43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44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45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решению Совета 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9832"/>
          <a:stretch>
            <a:fillRect/>
          </a:stretch>
        </p:blipFill>
        <p:spPr>
          <a:xfrm>
            <a:off x="0" y="2254250"/>
            <a:ext cx="5321300" cy="53022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46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30840"/>
          <a:stretch>
            <a:fillRect/>
          </a:stretch>
        </p:blipFill>
        <p:spPr>
          <a:xfrm>
            <a:off x="0" y="2330450"/>
            <a:ext cx="5321300" cy="52260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47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48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9832"/>
          <a:stretch>
            <a:fillRect/>
          </a:stretch>
        </p:blipFill>
        <p:spPr>
          <a:xfrm>
            <a:off x="0" y="2254250"/>
            <a:ext cx="5321300" cy="53022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49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5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9832"/>
          <a:stretch>
            <a:fillRect/>
          </a:stretch>
        </p:blipFill>
        <p:spPr>
          <a:xfrm>
            <a:off x="0" y="2254250"/>
            <a:ext cx="5321300" cy="53022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50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9832"/>
          <a:stretch>
            <a:fillRect/>
          </a:stretch>
        </p:blipFill>
        <p:spPr>
          <a:xfrm>
            <a:off x="0" y="2254250"/>
            <a:ext cx="5321300" cy="53022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51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№.15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9832"/>
          <a:stretch>
            <a:fillRect/>
          </a:stretch>
        </p:blipFill>
        <p:spPr>
          <a:xfrm>
            <a:off x="0" y="2254250"/>
            <a:ext cx="5321300" cy="53022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52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53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54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9832"/>
          <a:stretch>
            <a:fillRect/>
          </a:stretch>
        </p:blipFill>
        <p:spPr>
          <a:xfrm>
            <a:off x="0" y="2254250"/>
            <a:ext cx="5321300" cy="53022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55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56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57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58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59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6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60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61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62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63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 </a:t>
            </a:r>
            <a:r>
              <a:rPr lang="ru-RU" altLang="ru-RU" sz="1000" dirty="0" smtClean="0">
                <a:latin typeface="Arial" charset="0"/>
              </a:rPr>
              <a:t>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64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65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66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67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68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69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7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9832"/>
          <a:stretch>
            <a:fillRect/>
          </a:stretch>
        </p:blipFill>
        <p:spPr>
          <a:xfrm>
            <a:off x="0" y="2254250"/>
            <a:ext cx="5321300" cy="53022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70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4790"/>
          <a:stretch>
            <a:fillRect/>
          </a:stretch>
        </p:blipFill>
        <p:spPr>
          <a:xfrm>
            <a:off x="0" y="1873250"/>
            <a:ext cx="5321300" cy="56832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71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72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73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74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75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76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77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78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79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8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80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5798"/>
          <a:stretch>
            <a:fillRect/>
          </a:stretch>
        </p:blipFill>
        <p:spPr>
          <a:xfrm>
            <a:off x="0" y="1949450"/>
            <a:ext cx="5321300" cy="56070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81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82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83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84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5798"/>
          <a:stretch>
            <a:fillRect/>
          </a:stretch>
        </p:blipFill>
        <p:spPr>
          <a:xfrm>
            <a:off x="0" y="1949450"/>
            <a:ext cx="5321300" cy="56070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85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86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87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88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4790"/>
          <a:stretch>
            <a:fillRect/>
          </a:stretch>
        </p:blipFill>
        <p:spPr>
          <a:xfrm>
            <a:off x="0" y="1873250"/>
            <a:ext cx="5321300" cy="56832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89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9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4790"/>
          <a:stretch>
            <a:fillRect/>
          </a:stretch>
        </p:blipFill>
        <p:spPr>
          <a:xfrm>
            <a:off x="0" y="1873250"/>
            <a:ext cx="5321300" cy="56832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90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2773"/>
          <a:stretch>
            <a:fillRect/>
          </a:stretch>
        </p:blipFill>
        <p:spPr>
          <a:xfrm>
            <a:off x="0" y="1720850"/>
            <a:ext cx="5321300" cy="58356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91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5798"/>
          <a:stretch>
            <a:fillRect/>
          </a:stretch>
        </p:blipFill>
        <p:spPr>
          <a:xfrm>
            <a:off x="0" y="1949450"/>
            <a:ext cx="5321300" cy="56070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92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93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94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95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96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97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 </a:t>
            </a:r>
            <a:r>
              <a:rPr lang="ru-RU" altLang="ru-RU" sz="1000" dirty="0" smtClean="0">
                <a:latin typeface="Arial" charset="0"/>
              </a:rPr>
              <a:t>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98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99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28.10.2020</a:t>
            </a:r>
            <a:r>
              <a:rPr lang="ru-RU" altLang="ru-RU" sz="1000" dirty="0" smtClean="0">
                <a:latin typeface="Arial" charset="0"/>
              </a:rPr>
              <a:t> № 15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746016b1-ecc9-410e-95eb-a13f7eb3881b">6KDV5W64NSFS-385-17681</_dlc_DocId>
    <_dlc_DocIdUrl xmlns="746016b1-ecc9-410e-95eb-a13f7eb3881b">
      <Url>http://port.admnsk.ru/sites/main/sovet/_layouts/DocIdRedir.aspx?ID=6KDV5W64NSFS-385-17681</Url>
      <Description>6KDV5W64NSFS-385-17681</Description>
    </_dlc_DocIdUr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C4BC449EB7CAC54A8F43F37AF0004C44" ma:contentTypeVersion="0" ma:contentTypeDescription="Создание документа." ma:contentTypeScope="" ma:versionID="a627ce9e7bcd1e349c38c01353a49cda">
  <xsd:schema xmlns:xsd="http://www.w3.org/2001/XMLSchema" xmlns:xs="http://www.w3.org/2001/XMLSchema" xmlns:p="http://schemas.microsoft.com/office/2006/metadata/properties" xmlns:ns2="746016b1-ecc9-410e-95eb-a13f7eb3881b" targetNamespace="http://schemas.microsoft.com/office/2006/metadata/properties" ma:root="true" ma:fieldsID="81f49cedac92c391acb7cdb56fd9e265" ns2:_="">
    <xsd:import namespace="746016b1-ecc9-410e-95eb-a13f7eb3881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6016b1-ecc9-410e-95eb-a13f7eb3881b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7ED5DF5-2FC3-4560-A0A9-5502D0BED8A6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4855C370-9093-434A-8A17-9E2416C98FB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548A1B6-C6D7-493C-804C-C35B16E90173}">
  <ds:schemaRefs>
    <ds:schemaRef ds:uri="http://schemas.openxmlformats.org/package/2006/metadata/core-properties"/>
    <ds:schemaRef ds:uri="746016b1-ecc9-410e-95eb-a13f7eb3881b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www.w3.org/XML/1998/namespace"/>
    <ds:schemaRef ds:uri="http://purl.org/dc/terms/"/>
  </ds:schemaRefs>
</ds:datastoreItem>
</file>

<file path=customXml/itemProps4.xml><?xml version="1.0" encoding="utf-8"?>
<ds:datastoreItem xmlns:ds="http://schemas.openxmlformats.org/officeDocument/2006/customXml" ds:itemID="{B585D73A-BB57-4E17-A0E4-21D77EC8C7D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46016b1-ecc9-410e-95eb-a13f7eb388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529</TotalTime>
  <Words>1502</Words>
  <Application>Microsoft Office PowerPoint</Application>
  <PresentationFormat>Произвольный</PresentationFormat>
  <Paragraphs>376</Paragraphs>
  <Slides>247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247</vt:i4>
      </vt:variant>
    </vt:vector>
  </HeadingPairs>
  <TitlesOfParts>
    <vt:vector size="252" baseType="lpstr">
      <vt:lpstr>Arial</vt:lpstr>
      <vt:lpstr>Calibri</vt:lpstr>
      <vt:lpstr>Times New Roman</vt:lpstr>
      <vt:lpstr>Office Theme</vt:lpstr>
      <vt:lpstr>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Семенихина Наталья Вячеславовна</dc:creator>
  <cp:lastModifiedBy>Москалева Ольга Витальевна</cp:lastModifiedBy>
  <cp:revision>56</cp:revision>
  <dcterms:created xsi:type="dcterms:W3CDTF">2006-08-16T00:00:00Z</dcterms:created>
  <dcterms:modified xsi:type="dcterms:W3CDTF">2020-10-29T05:39:00Z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0x010100C4BC449EB7CAC54A8F43F37AF0004C44</vt:lpwstr>
  </property>
  <property fmtid="{D5CDD505-2E9C-101B-9397-08002B2CF9AE}" pid="3" name="_dlc_DocIdItemGuid">
    <vt:lpwstr>b6875de7-3a10-4b50-b6cb-d758aff4cf12</vt:lpwstr>
  </property>
</Properties>
</file>